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2"/>
  </p:notesMasterIdLst>
  <p:sldIdLst>
    <p:sldId id="317" r:id="rId3"/>
    <p:sldId id="357" r:id="rId4"/>
    <p:sldId id="358" r:id="rId5"/>
    <p:sldId id="369" r:id="rId6"/>
    <p:sldId id="370" r:id="rId7"/>
    <p:sldId id="372" r:id="rId8"/>
    <p:sldId id="373" r:id="rId9"/>
    <p:sldId id="374" r:id="rId10"/>
    <p:sldId id="3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15:56.92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53D5EA6E-59CC-4CA1-B857-7DDCB258856D}" emma:medium="tactile" emma:mode="ink">
          <msink:context xmlns:msink="http://schemas.microsoft.com/ink/2010/main" type="writingRegion" rotatedBoundingBox="13566,9292 13579,9292 13579,9305 13566,9305"/>
        </emma:interpretation>
      </emma:emma>
    </inkml:annotationXML>
    <inkml:traceGroup>
      <inkml:annotationXML>
        <emma:emma xmlns:emma="http://www.w3.org/2003/04/emma" version="1.0">
          <emma:interpretation id="{B07D9E01-949C-4974-8F64-DDB2CA972E2B}" emma:medium="tactile" emma:mode="ink">
            <msink:context xmlns:msink="http://schemas.microsoft.com/ink/2010/main" type="paragraph" rotatedBoundingBox="13566,9292 13579,9292 13579,9305 13566,9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2DA421-133E-4783-A4BA-B696DB55D0F9}" emma:medium="tactile" emma:mode="ink">
              <msink:context xmlns:msink="http://schemas.microsoft.com/ink/2010/main" type="line" rotatedBoundingBox="13566,9292 13579,9292 13579,9305 13566,9305"/>
            </emma:interpretation>
          </emma:emma>
        </inkml:annotationXML>
        <inkml:traceGroup>
          <inkml:annotationXML>
            <emma:emma xmlns:emma="http://www.w3.org/2003/04/emma" version="1.0">
              <emma:interpretation id="{7184E3FD-5C11-459D-AA59-B01E857FD719}" emma:medium="tactile" emma:mode="ink">
                <msink:context xmlns:msink="http://schemas.microsoft.com/ink/2010/main" type="inkWord" rotatedBoundingBox="13566,9292 13579,9292 13579,9305 13566,9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9857-327 225 0,'10'-13'0'0,"-17"15"-24"0,17-2-4 16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10/11/2019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10</a:t>
            </a:r>
            <a:r>
              <a:rPr lang="en-US" dirty="0" smtClean="0"/>
              <a:t>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dirty="0" smtClean="0"/>
              <a:t>ALAC Tutoring Now </a:t>
            </a:r>
            <a:r>
              <a:rPr lang="en-US" dirty="0" smtClean="0"/>
              <a:t>Available</a:t>
            </a:r>
          </a:p>
          <a:p>
            <a:pPr lvl="1"/>
            <a:r>
              <a:rPr lang="en-US" dirty="0" smtClean="0"/>
              <a:t>Monday-Wednesday: 8-10 pm in AE 118</a:t>
            </a:r>
            <a:endParaRPr lang="en-US" dirty="0" smtClean="0"/>
          </a:p>
          <a:p>
            <a:r>
              <a:rPr lang="en-US" dirty="0" smtClean="0"/>
              <a:t>Homework 5 is posted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83897" y="3345309"/>
              <a:ext cx="5040" cy="5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2017" y="3333429"/>
                <a:ext cx="27720" cy="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on:</a:t>
            </a:r>
          </a:p>
          <a:p>
            <a:r>
              <a:rPr lang="en-US" dirty="0" smtClean="0"/>
              <a:t>Tuples and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called </a:t>
            </a:r>
            <a:r>
              <a:rPr lang="en-US" dirty="0" err="1"/>
              <a:t>add_tuples</a:t>
            </a:r>
            <a:r>
              <a:rPr lang="en-US" dirty="0"/>
              <a:t> that takes three tuples, each with two values, and returns a single tuple with two values containing the sum of the values in the tuples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Test cases</a:t>
            </a:r>
          </a:p>
          <a:p>
            <a:r>
              <a:rPr lang="en-US" dirty="0" err="1"/>
              <a:t>add_tuples</a:t>
            </a:r>
            <a:r>
              <a:rPr lang="en-US" dirty="0"/>
              <a:t>( (1,4), (8,3), (14,0) ) : (23, 7)</a:t>
            </a:r>
          </a:p>
          <a:p>
            <a:r>
              <a:rPr lang="en-US" dirty="0" err="1" smtClean="0"/>
              <a:t>add_tuples</a:t>
            </a:r>
            <a:r>
              <a:rPr lang="en-US" dirty="0"/>
              <a:t>( (3,2), (11,1), (-2,6) ): (12, 9)</a:t>
            </a:r>
          </a:p>
        </p:txBody>
      </p:sp>
    </p:spTree>
    <p:extLst>
      <p:ext uri="{BB962C8B-B14F-4D97-AF65-F5344CB8AC3E}">
        <p14:creationId xmlns:p14="http://schemas.microsoft.com/office/powerpoint/2010/main" val="4601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an image (your own or from google)</a:t>
            </a:r>
            <a:r>
              <a:rPr lang="en-US" dirty="0"/>
              <a:t> </a:t>
            </a:r>
            <a:r>
              <a:rPr lang="en-US" dirty="0" smtClean="0"/>
              <a:t>and do the following:</a:t>
            </a:r>
          </a:p>
          <a:p>
            <a:r>
              <a:rPr lang="en-US" dirty="0" smtClean="0"/>
              <a:t>Read the image into python</a:t>
            </a:r>
          </a:p>
          <a:p>
            <a:r>
              <a:rPr lang="en-US" dirty="0" smtClean="0"/>
              <a:t>Crop it (Based on the size of the Image crop half – for both x and y co-ordinates)</a:t>
            </a:r>
          </a:p>
          <a:p>
            <a:r>
              <a:rPr lang="en-US" dirty="0" smtClean="0"/>
              <a:t>Covert it to grayscale</a:t>
            </a:r>
          </a:p>
          <a:p>
            <a:r>
              <a:rPr lang="en-US" dirty="0" smtClean="0"/>
              <a:t>Save it in your working folder.</a:t>
            </a:r>
          </a:p>
        </p:txBody>
      </p:sp>
    </p:spTree>
    <p:extLst>
      <p:ext uri="{BB962C8B-B14F-4D97-AF65-F5344CB8AC3E}">
        <p14:creationId xmlns:p14="http://schemas.microsoft.com/office/powerpoint/2010/main" val="9249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tuples as inputs (a and b), that represent points in the x-y plane output a tuple that lies at the midpoint of the line joining a and b.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midpoint</a:t>
            </a:r>
            <a:r>
              <a:rPr lang="en-US" dirty="0"/>
              <a:t>((2,3),(5,6</a:t>
            </a:r>
            <a:r>
              <a:rPr lang="en-US" dirty="0" smtClean="0"/>
              <a:t>)) : (3.5,4.5)</a:t>
            </a:r>
          </a:p>
          <a:p>
            <a:r>
              <a:rPr lang="en-US" dirty="0"/>
              <a:t>midpoint((-1,0),(7,-4)) : (3.0, -2.0)</a:t>
            </a:r>
          </a:p>
        </p:txBody>
      </p:sp>
    </p:spTree>
    <p:extLst>
      <p:ext uri="{BB962C8B-B14F-4D97-AF65-F5344CB8AC3E}">
        <p14:creationId xmlns:p14="http://schemas.microsoft.com/office/powerpoint/2010/main" val="181691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function that takes a tuple as an input and prints its elements in reverse order.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/>
              <a:t>reverse((1,2,3,4,5)): (5, 4, 3, 2, 1</a:t>
            </a:r>
            <a:r>
              <a:rPr lang="en-US" dirty="0" smtClean="0"/>
              <a:t>)</a:t>
            </a:r>
          </a:p>
          <a:p>
            <a:r>
              <a:rPr lang="en-US" dirty="0"/>
              <a:t>reverse(('</a:t>
            </a:r>
            <a:r>
              <a:rPr lang="en-US" dirty="0" err="1"/>
              <a:t>a','b','c','d</a:t>
            </a:r>
            <a:r>
              <a:rPr lang="en-US" dirty="0"/>
              <a:t>')): ('d', 'c', 'b', 'a')</a:t>
            </a:r>
          </a:p>
        </p:txBody>
      </p:sp>
    </p:spTree>
    <p:extLst>
      <p:ext uri="{BB962C8B-B14F-4D97-AF65-F5344CB8AC3E}">
        <p14:creationId xmlns:p14="http://schemas.microsoft.com/office/powerpoint/2010/main" val="2471664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838200" y="1375954"/>
            <a:ext cx="5181600" cy="4801009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/>
              <a:t>def</a:t>
            </a:r>
            <a:r>
              <a:rPr lang="en-US" dirty="0"/>
              <a:t> test( x ):</a:t>
            </a:r>
          </a:p>
          <a:p>
            <a:r>
              <a:rPr lang="en-US" dirty="0"/>
              <a:t>    if x[0] &gt; x[1]:</a:t>
            </a:r>
          </a:p>
          <a:p>
            <a:r>
              <a:rPr lang="en-US" dirty="0"/>
              <a:t>        return (x[1], x[0])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return x</a:t>
            </a:r>
          </a:p>
          <a:p>
            <a:endParaRPr lang="en-US" dirty="0"/>
          </a:p>
          <a:p>
            <a:r>
              <a:rPr lang="en-US" dirty="0"/>
              <a:t>s = ('a', 'b')</a:t>
            </a:r>
          </a:p>
          <a:p>
            <a:r>
              <a:rPr lang="en-US" dirty="0"/>
              <a:t>t = (1, 2, 3)</a:t>
            </a:r>
          </a:p>
          <a:p>
            <a:r>
              <a:rPr lang="en-US" dirty="0"/>
              <a:t>u = (4, 5, 2)</a:t>
            </a:r>
          </a:p>
          <a:p>
            <a:r>
              <a:rPr lang="en-US" dirty="0"/>
              <a:t>print( t[1] + u[0] )</a:t>
            </a:r>
          </a:p>
          <a:p>
            <a:r>
              <a:rPr lang="en-US" dirty="0"/>
              <a:t>print( </a:t>
            </a:r>
            <a:r>
              <a:rPr lang="en-US" dirty="0" err="1"/>
              <a:t>t+u</a:t>
            </a:r>
            <a:r>
              <a:rPr lang="en-US" dirty="0"/>
              <a:t> )</a:t>
            </a:r>
          </a:p>
          <a:p>
            <a:r>
              <a:rPr lang="en-US" dirty="0"/>
              <a:t>print( s[1] * t[2] )</a:t>
            </a:r>
          </a:p>
          <a:p>
            <a:r>
              <a:rPr lang="en-US" dirty="0"/>
              <a:t>print( test(u) )</a:t>
            </a:r>
          </a:p>
          <a:p>
            <a:r>
              <a:rPr lang="en-US" dirty="0"/>
              <a:t>print( test( (5, 2, 3) ))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088571"/>
            <a:ext cx="5181600" cy="508839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Without typing into </a:t>
            </a:r>
            <a:r>
              <a:rPr lang="en-US" dirty="0" err="1"/>
              <a:t>S</a:t>
            </a:r>
            <a:r>
              <a:rPr lang="en-US" dirty="0" err="1" smtClean="0"/>
              <a:t>pyder</a:t>
            </a:r>
            <a:r>
              <a:rPr lang="en-US" dirty="0" smtClean="0"/>
              <a:t> predict the output of the code shown.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1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8057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15291</TotalTime>
  <Words>391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1_Office Theme</vt:lpstr>
      <vt:lpstr>Office Theme</vt:lpstr>
      <vt:lpstr>Lecture 10: Introduction to Computer Programming Course - CS1010</vt:lpstr>
      <vt:lpstr>Announcements</vt:lpstr>
      <vt:lpstr>Goals for today</vt:lpstr>
      <vt:lpstr>Problem 1</vt:lpstr>
      <vt:lpstr>Problem 2</vt:lpstr>
      <vt:lpstr>Problem 3</vt:lpstr>
      <vt:lpstr>Problem 4</vt:lpstr>
      <vt:lpstr>Problem 5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145</cp:revision>
  <dcterms:created xsi:type="dcterms:W3CDTF">2019-02-04T15:19:36Z</dcterms:created>
  <dcterms:modified xsi:type="dcterms:W3CDTF">2019-10-11T01:25:26Z</dcterms:modified>
</cp:coreProperties>
</file>